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941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19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5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03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0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86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4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4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lifka/otus-learning/tree/master/lesson-f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aleksandr.oliferuk@gmail.com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6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/>
              <a:t>Atlassian</a:t>
            </a:r>
            <a:r>
              <a:rPr lang="en-US" sz="3600" dirty="0"/>
              <a:t> Jira </a:t>
            </a:r>
            <a:r>
              <a:rPr lang="en-US" sz="3600" dirty="0" smtClean="0"/>
              <a:t>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1" y="5034486"/>
            <a:ext cx="6796797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Автоматизированная установка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Atlassian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развёртыванием сопутствующей инфраструктуры (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база данных, мониторинг,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675397" y="17133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самому писать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плэйбуки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роли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крупных 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675397" y="32700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Лучше разбираться в наследии старших админов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75397" y="50033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90789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автоматизацию для развёртывания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84231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88124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в вооружении был дико сложный (как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тогда казалось)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от бывшего админа сервиса.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хотелось с ним разобраться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5459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роли в проектной работе написаны с нуля.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понимание, как что работает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82795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работы была всего неделя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8183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7744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75485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9522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Невозможно переоценить – один раз описал свою инфраструктуру, и разворачивайся сколько душе угодно =)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531485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698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Borg Backup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удобная утилита для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671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 слов – очень круто в одном месте следить за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всеми логами в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645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Zabbix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Тяжело в настройке – легко в эксплуатации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618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+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планировал использовать для быстрого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531485" y="2635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531485" y="3591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531485" y="4571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531485" y="5531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9591432" y="2292648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github.com/olifka/otus-learning/tree/master/lesson-fin</a:t>
            </a: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работы стенда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637994" y="1637211"/>
            <a:ext cx="1783778" cy="2420984"/>
            <a:chOff x="3108960" y="1645920"/>
            <a:chExt cx="2360023" cy="30741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108960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nginx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java</a:t>
              </a:r>
              <a:br>
                <a:rPr lang="en-US" dirty="0" smtClean="0"/>
              </a:br>
              <a:r>
                <a:rPr lang="en-US" dirty="0" err="1" smtClean="0"/>
                <a:t>jira</a:t>
              </a:r>
              <a:r>
                <a:rPr lang="en-US" dirty="0" smtClean="0"/>
                <a:t> server</a:t>
              </a:r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5603" y="1803287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webserver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74470" y="1645920"/>
            <a:ext cx="1761428" cy="2420984"/>
            <a:chOff x="374469" y="1645919"/>
            <a:chExt cx="2360023" cy="307412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4469" y="1645919"/>
              <a:ext cx="2360023" cy="3074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549489" y="3668215"/>
              <a:ext cx="1901891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zabbix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49489" y="2612981"/>
              <a:ext cx="1901889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jira</a:t>
              </a:r>
              <a:endParaRPr lang="ru-RU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0210" y="179222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6975" y="2140160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</a:t>
              </a:r>
              <a:r>
                <a:rPr lang="en-US" dirty="0" err="1" smtClean="0">
                  <a:solidFill>
                    <a:schemeClr val="bg1"/>
                  </a:solidFill>
                </a:rPr>
                <a:t>ostgresql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923868" y="1645920"/>
            <a:ext cx="1759131" cy="2420984"/>
            <a:chOff x="5721532" y="1645920"/>
            <a:chExt cx="2360023" cy="307412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721532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zabbix</a:t>
              </a:r>
              <a:r>
                <a:rPr lang="en-US" dirty="0" smtClean="0"/>
                <a:t>-server</a:t>
              </a:r>
              <a:br>
                <a:rPr lang="en-US" dirty="0" smtClean="0"/>
              </a:br>
              <a:r>
                <a:rPr lang="en-US" dirty="0" err="1" smtClean="0"/>
                <a:t>nginx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77" y="1779378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zabbix</a:t>
              </a:r>
              <a:endParaRPr lang="en-US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185095" y="1656600"/>
            <a:ext cx="1789613" cy="2429693"/>
            <a:chOff x="8878388" y="1637211"/>
            <a:chExt cx="2360023" cy="307412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docker</a:t>
              </a:r>
              <a:r>
                <a:rPr lang="en-US" dirty="0" smtClean="0"/>
                <a:t>-elk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(</a:t>
              </a:r>
              <a:r>
                <a:rPr lang="en-US" dirty="0" err="1" smtClean="0"/>
                <a:t>deviantony</a:t>
              </a:r>
              <a:r>
                <a:rPr lang="en-US" dirty="0" smtClean="0"/>
                <a:t>/</a:t>
              </a:r>
              <a:r>
                <a:rPr lang="en-US" dirty="0" err="1" smtClean="0"/>
                <a:t>docker</a:t>
              </a:r>
              <a:r>
                <a:rPr lang="en-US" dirty="0" smtClean="0"/>
                <a:t>-elk)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45423" y="1769482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lk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470969" y="1628502"/>
            <a:ext cx="1789613" cy="2429693"/>
            <a:chOff x="8878388" y="1637211"/>
            <a:chExt cx="2360023" cy="307412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borgbackup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err="1" smtClean="0"/>
                <a:t>pgbackrest</a:t>
              </a:r>
              <a:endParaRPr lang="ru-R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56127" y="1792229"/>
              <a:ext cx="1004541" cy="389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backup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213</Words>
  <Application>Microsoft Office PowerPoint</Application>
  <PresentationFormat>Широкоэкранный</PresentationFormat>
  <Paragraphs>87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Times New Roman</vt:lpstr>
      <vt:lpstr>Arial</vt:lpstr>
      <vt:lpstr>Roboto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10</cp:revision>
  <dcterms:modified xsi:type="dcterms:W3CDTF">2021-01-28T02:24:55Z</dcterms:modified>
</cp:coreProperties>
</file>